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79807"/>
  </p:normalViewPr>
  <p:slideViewPr>
    <p:cSldViewPr snapToGrid="0">
      <p:cViewPr varScale="1">
        <p:scale>
          <a:sx n="114" d="100"/>
          <a:sy n="114" d="100"/>
        </p:scale>
        <p:origin x="2176" y="184"/>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57231</TotalTime>
  <Words>2737</Words>
  <Application>Microsoft Macintosh PowerPoint</Application>
  <PresentationFormat>Widescreen</PresentationFormat>
  <Paragraphs>470</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143</cp:revision>
  <dcterms:created xsi:type="dcterms:W3CDTF">2023-11-14T16:04:34Z</dcterms:created>
  <dcterms:modified xsi:type="dcterms:W3CDTF">2024-04-16T15:43:44Z</dcterms:modified>
</cp:coreProperties>
</file>